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sldIdLst>
    <p:sldId id="256" r:id="rId2"/>
    <p:sldId id="260" r:id="rId3"/>
    <p:sldId id="261" r:id="rId4"/>
    <p:sldId id="264" r:id="rId5"/>
    <p:sldId id="265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4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7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67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05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99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4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34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15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50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4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379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1958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615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82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53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77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3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D8331A2-A26A-884D-A5E3-1A691C411E33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A2A9B-3B3B-9C42-BB2F-7968AF24E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32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B2E1-9551-028B-F532-651E69789C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Meet the Teacher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8C669-5759-20F6-BFCD-06282AA988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Darwin – Mr. </a:t>
            </a:r>
            <a:r>
              <a:rPr lang="en-US" dirty="0" err="1"/>
              <a:t>bradley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958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26AE1A-E4F4-CE03-3812-137C6D2DB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763520"/>
            <a:ext cx="4454526" cy="3484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Our School Rules: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Safe</a:t>
            </a:r>
          </a:p>
          <a:p>
            <a:r>
              <a:rPr lang="en-US" sz="2800" dirty="0"/>
              <a:t>Respectful</a:t>
            </a:r>
          </a:p>
          <a:p>
            <a:r>
              <a:rPr lang="en-US" sz="2800" dirty="0"/>
              <a:t>Ready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35C1567-58F3-2DEA-EC32-17014465B83D}"/>
              </a:ext>
            </a:extLst>
          </p:cNvPr>
          <p:cNvSpPr txBox="1">
            <a:spLocks/>
          </p:cNvSpPr>
          <p:nvPr/>
        </p:nvSpPr>
        <p:spPr>
          <a:xfrm>
            <a:off x="5983286" y="2763519"/>
            <a:ext cx="4454526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sz="2800" dirty="0"/>
              <a:t>Our New School Values:</a:t>
            </a:r>
          </a:p>
          <a:p>
            <a:pPr marL="0" indent="0">
              <a:buFont typeface="Wingdings 3" charset="2"/>
              <a:buNone/>
            </a:pPr>
            <a:endParaRPr lang="en-US" sz="2800" dirty="0"/>
          </a:p>
          <a:p>
            <a:r>
              <a:rPr lang="en-US" sz="2800" dirty="0"/>
              <a:t>Ambition</a:t>
            </a:r>
          </a:p>
          <a:p>
            <a:r>
              <a:rPr lang="en-US" sz="2800" dirty="0"/>
              <a:t>Bravery</a:t>
            </a:r>
          </a:p>
          <a:p>
            <a:r>
              <a:rPr lang="en-US" sz="2800" dirty="0"/>
              <a:t>Kindness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46BB603-D4E6-46B9-B790-DD451EB1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866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F851F-8B2B-51EE-C744-12DA21F87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Term 1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4A830-8A97-4F14-BDE2-CCCF75EEB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588000"/>
            <a:ext cx="8946541" cy="36604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PE days – Monday and Friday </a:t>
            </a:r>
          </a:p>
          <a:p>
            <a:endParaRPr lang="en-US" dirty="0"/>
          </a:p>
          <a:p>
            <a:r>
              <a:rPr lang="en-US" dirty="0"/>
              <a:t>Reading at home expectation – at least four times a week</a:t>
            </a:r>
          </a:p>
          <a:p>
            <a:r>
              <a:rPr lang="en-US" dirty="0"/>
              <a:t>Timestables – weekly practise – square numbers this week</a:t>
            </a:r>
          </a:p>
          <a:p>
            <a:endParaRPr lang="en-US" dirty="0"/>
          </a:p>
          <a:p>
            <a:r>
              <a:rPr lang="en-US" dirty="0"/>
              <a:t>Further Homework will be set from term 2 – but please help the children learn their tables and number bonds to 100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74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648FAE-D6CA-00C0-36AD-F0706BF92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151272"/>
            <a:ext cx="9334082" cy="1400530"/>
          </a:xfrm>
        </p:spPr>
        <p:txBody>
          <a:bodyPr anchor="ctr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Grittleton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1B901B-972A-482B-8C9C-36B8BC31A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236" y="1159178"/>
            <a:ext cx="8239261" cy="569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11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0DB992-5465-FB18-BAB9-598405DF99FB}"/>
              </a:ext>
            </a:extLst>
          </p:cNvPr>
          <p:cNvSpPr txBox="1"/>
          <p:nvPr/>
        </p:nvSpPr>
        <p:spPr>
          <a:xfrm>
            <a:off x="761206" y="750457"/>
            <a:ext cx="4670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chemeClr val="bg1"/>
                </a:solidFill>
              </a:rPr>
              <a:t>SATs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BF869D-580F-472D-913B-1D2198CAE323}"/>
              </a:ext>
            </a:extLst>
          </p:cNvPr>
          <p:cNvSpPr/>
          <p:nvPr/>
        </p:nvSpPr>
        <p:spPr>
          <a:xfrm>
            <a:off x="989012" y="1292072"/>
            <a:ext cx="989048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B0C0C"/>
                </a:solidFill>
                <a:latin typeface="GDS Transport"/>
              </a:rPr>
              <a:t>Key stage 2 tests</a:t>
            </a:r>
          </a:p>
          <a:p>
            <a:r>
              <a:rPr lang="en-GB" sz="2400" dirty="0">
                <a:solidFill>
                  <a:srgbClr val="0B0C0C"/>
                </a:solidFill>
                <a:latin typeface="GDS Transport"/>
              </a:rPr>
              <a:t>The statutory key stage 2 tests are timetabled from Monday 12 May to Thursday 15 May 2025.</a:t>
            </a:r>
          </a:p>
          <a:p>
            <a:endParaRPr lang="en-US" sz="2400" b="0" i="0" dirty="0">
              <a:solidFill>
                <a:srgbClr val="0B0C0C"/>
              </a:solidFill>
              <a:effectLst/>
              <a:latin typeface="GDS Transport"/>
            </a:endParaRPr>
          </a:p>
          <a:p>
            <a:r>
              <a:rPr lang="en-US" sz="2400" dirty="0">
                <a:solidFill>
                  <a:srgbClr val="0B0C0C"/>
                </a:solidFill>
                <a:latin typeface="GDS Transport"/>
              </a:rPr>
              <a:t>M</a:t>
            </a:r>
            <a:r>
              <a:rPr lang="en-GB" sz="2400" dirty="0" err="1">
                <a:solidFill>
                  <a:srgbClr val="0B0C0C"/>
                </a:solidFill>
                <a:latin typeface="GDS Transport"/>
              </a:rPr>
              <a:t>onday</a:t>
            </a:r>
            <a:r>
              <a:rPr lang="en-GB" sz="2400" dirty="0">
                <a:solidFill>
                  <a:srgbClr val="0B0C0C"/>
                </a:solidFill>
                <a:latin typeface="GDS Transport"/>
              </a:rPr>
              <a:t> – Grammar and Spelling</a:t>
            </a:r>
          </a:p>
          <a:p>
            <a:r>
              <a:rPr lang="en-US" sz="2400" b="0" i="0" dirty="0">
                <a:solidFill>
                  <a:srgbClr val="0B0C0C"/>
                </a:solidFill>
                <a:effectLst/>
                <a:latin typeface="GDS Transport"/>
              </a:rPr>
              <a:t>Tuesday – Reading</a:t>
            </a:r>
          </a:p>
          <a:p>
            <a:r>
              <a:rPr lang="en-US" sz="2400" dirty="0">
                <a:solidFill>
                  <a:srgbClr val="0B0C0C"/>
                </a:solidFill>
                <a:latin typeface="GDS Transport"/>
              </a:rPr>
              <a:t>Wednesday – Arithmetic and Reasoning 1</a:t>
            </a:r>
          </a:p>
          <a:p>
            <a:r>
              <a:rPr lang="en-US" sz="2400" dirty="0">
                <a:solidFill>
                  <a:srgbClr val="0B0C0C"/>
                </a:solidFill>
                <a:latin typeface="GDS Transport"/>
              </a:rPr>
              <a:t>Thursday – Reasoning 2</a:t>
            </a:r>
          </a:p>
          <a:p>
            <a:endParaRPr lang="en-GB" b="0" i="0" dirty="0">
              <a:solidFill>
                <a:srgbClr val="0B0C0C"/>
              </a:solidFill>
              <a:effectLst/>
              <a:latin typeface="GDS Transport"/>
            </a:endParaRPr>
          </a:p>
        </p:txBody>
      </p:sp>
    </p:spTree>
    <p:extLst>
      <p:ext uri="{BB962C8B-B14F-4D97-AF65-F5344CB8AC3E}">
        <p14:creationId xmlns:p14="http://schemas.microsoft.com/office/powerpoint/2010/main" val="334943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65FCDC-52D6-6497-24A1-54160FF85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66" y="465183"/>
            <a:ext cx="10226676" cy="14005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Learning Overview – Wider Curriculum</a:t>
            </a:r>
          </a:p>
        </p:txBody>
      </p:sp>
      <p:pic>
        <p:nvPicPr>
          <p:cNvPr id="4" name="Content Placeholder 4" descr="A white paper with red green and blue text&#10;&#10;Description automatically generated">
            <a:extLst>
              <a:ext uri="{FF2B5EF4-FFF2-40B4-BE49-F238E27FC236}">
                <a16:creationId xmlns:a16="http://schemas.microsoft.com/office/drawing/2014/main" id="{BB593059-A963-ECA4-E6E3-0D1A9ABE8E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989" b="30172"/>
          <a:stretch/>
        </p:blipFill>
        <p:spPr>
          <a:xfrm>
            <a:off x="4334261" y="2801784"/>
            <a:ext cx="3523478" cy="3539721"/>
          </a:xfrm>
          <a:prstGeom prst="rect">
            <a:avLst/>
          </a:prstGeom>
        </p:spPr>
      </p:pic>
      <p:pic>
        <p:nvPicPr>
          <p:cNvPr id="5" name="Content Placeholder 4" descr="A white paper with red green and blue text&#10;&#10;Description automatically generated">
            <a:extLst>
              <a:ext uri="{FF2B5EF4-FFF2-40B4-BE49-F238E27FC236}">
                <a16:creationId xmlns:a16="http://schemas.microsoft.com/office/drawing/2014/main" id="{3C5C4953-D3DC-34FF-5D3D-C84F2D7815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44" b="60350"/>
          <a:stretch/>
        </p:blipFill>
        <p:spPr>
          <a:xfrm>
            <a:off x="607266" y="2801784"/>
            <a:ext cx="3064486" cy="3624310"/>
          </a:xfrm>
          <a:prstGeom prst="rect">
            <a:avLst/>
          </a:prstGeom>
        </p:spPr>
      </p:pic>
      <p:pic>
        <p:nvPicPr>
          <p:cNvPr id="6" name="Content Placeholder 4" descr="A white paper with red green and blue text&#10;&#10;Description automatically generated">
            <a:extLst>
              <a:ext uri="{FF2B5EF4-FFF2-40B4-BE49-F238E27FC236}">
                <a16:creationId xmlns:a16="http://schemas.microsoft.com/office/drawing/2014/main" id="{9C354D7F-08F3-B5B8-236E-E02D326903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381" b="8597"/>
          <a:stretch/>
        </p:blipFill>
        <p:spPr>
          <a:xfrm>
            <a:off x="8375001" y="3244783"/>
            <a:ext cx="3351665" cy="24045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FD42DA-0B3F-25FA-814C-4FB5C61FC6D2}"/>
              </a:ext>
            </a:extLst>
          </p:cNvPr>
          <p:cNvSpPr txBox="1"/>
          <p:nvPr/>
        </p:nvSpPr>
        <p:spPr>
          <a:xfrm>
            <a:off x="607266" y="2329617"/>
            <a:ext cx="111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Terms 1 and 2                                   Terms 3 and 4                                      Terms 5 and 6</a:t>
            </a:r>
          </a:p>
        </p:txBody>
      </p:sp>
    </p:spTree>
    <p:extLst>
      <p:ext uri="{BB962C8B-B14F-4D97-AF65-F5344CB8AC3E}">
        <p14:creationId xmlns:p14="http://schemas.microsoft.com/office/powerpoint/2010/main" val="3316495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5781FB-AE6D-96A9-8375-46C0DA12C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Any Questions?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4C37C92-C441-5990-D77A-1AC79633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06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{3E9BE54B-2E83-494A-A758-4D027BDB8208}tf10001062</Template>
  <TotalTime>481</TotalTime>
  <Words>137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GDS Transport</vt:lpstr>
      <vt:lpstr>Wingdings 3</vt:lpstr>
      <vt:lpstr>Ion</vt:lpstr>
      <vt:lpstr>Meet the Teacher</vt:lpstr>
      <vt:lpstr>PowerPoint Presentation</vt:lpstr>
      <vt:lpstr>Term 1 information</vt:lpstr>
      <vt:lpstr>Grittleton</vt:lpstr>
      <vt:lpstr>PowerPoint Presentation</vt:lpstr>
      <vt:lpstr>Learning Overview – Wider Curriculum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Amy Seyers</dc:creator>
  <cp:lastModifiedBy>Mark Bradley</cp:lastModifiedBy>
  <cp:revision>9</cp:revision>
  <dcterms:created xsi:type="dcterms:W3CDTF">2024-09-08T08:53:54Z</dcterms:created>
  <dcterms:modified xsi:type="dcterms:W3CDTF">2024-09-16T13:32:19Z</dcterms:modified>
</cp:coreProperties>
</file>